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79" r:id="rId5"/>
    <p:sldId id="286" r:id="rId6"/>
    <p:sldId id="287" r:id="rId7"/>
    <p:sldId id="291" r:id="rId8"/>
    <p:sldId id="289" r:id="rId9"/>
    <p:sldId id="280" r:id="rId10"/>
    <p:sldId id="277" r:id="rId11"/>
    <p:sldId id="285" r:id="rId12"/>
    <p:sldId id="282" r:id="rId13"/>
    <p:sldId id="288" r:id="rId14"/>
    <p:sldId id="290" r:id="rId15"/>
    <p:sldId id="283" r:id="rId16"/>
    <p:sldId id="275" r:id="rId17"/>
    <p:sldId id="281" r:id="rId18"/>
    <p:sldId id="278" r:id="rId19"/>
    <p:sldId id="265" r:id="rId20"/>
    <p:sldId id="267" r:id="rId21"/>
    <p:sldId id="292" r:id="rId22"/>
    <p:sldId id="268" r:id="rId23"/>
    <p:sldId id="269" r:id="rId24"/>
    <p:sldId id="270" r:id="rId25"/>
    <p:sldId id="271" r:id="rId26"/>
    <p:sldId id="272" r:id="rId27"/>
    <p:sldId id="294" r:id="rId28"/>
    <p:sldId id="266" r:id="rId29"/>
    <p:sldId id="259" r:id="rId30"/>
    <p:sldId id="260" r:id="rId31"/>
    <p:sldId id="261" r:id="rId32"/>
    <p:sldId id="262" r:id="rId33"/>
    <p:sldId id="263" r:id="rId34"/>
    <p:sldId id="264" r:id="rId35"/>
    <p:sldId id="276" r:id="rId36"/>
    <p:sldId id="273" r:id="rId37"/>
    <p:sldId id="274" r:id="rId38"/>
    <p:sldId id="258" r:id="rId39"/>
    <p:sldId id="293" r:id="rId4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1EA20-861A-4049-9A8A-1ED97F089870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1E91-C7F8-4BF1-B001-3D5AF13354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E7E11-1E07-4F25-A5A8-9C63D9C0979A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E834D-BEEC-4670-832D-456023081E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7B7E-A379-45D7-BFF7-A0C48BC3BC0D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E4BC-44E0-4641-99C6-50D4CCBF38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71B-95A5-453B-9331-7B0E29BFDDD0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770A-4712-4F1D-BC29-EFCE92C6B4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38DF-D2B5-4E7D-AF55-C9893FEB597B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5630F-9CD6-4CDC-AAEF-4CC69525F4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27AB-DC3F-413E-A5F9-4DA0C5FD9B90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B8B8E-AC31-4A80-A85F-8625645E90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572C2-8D17-4843-8A0D-F8A86A33E384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26CA-8BF3-40C7-8208-99BC833503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8B2B-3267-4EF4-9D98-7B37404F3F09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24F6-B301-46B6-993A-57B46F1F7C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B248-E7B0-4AEA-B3A6-728395BBA3C4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F8099-B3FB-4D03-8B35-A2F3E7E7C6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0851B-640F-4698-B280-07B57104F991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81C8-4E2B-47BA-A652-486A592EAA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67658-8DB0-4F5B-9405-4F11D68B6034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83DD7-F64A-44CF-AE41-5919033AE4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7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CAD94E-37D8-420E-8494-E5721C525C75}" type="datetimeFigureOut">
              <a:rPr lang="cs-CZ"/>
              <a:pPr>
                <a:defRPr/>
              </a:pPr>
              <a:t>3.6.2010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184475-05DD-4648-8E12-2056AAA10F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Tm="7000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raeyn\Desktop\hudba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Users\raeyn\Documents\LimeWire\Saved\Meet%20Joe%20Black\20.%20Harold%20Arlen%20_%20George%20Weiss%20&amp;%20Bob%20Thiele%20-%20Over%20The%20Rainbow-Wonderful%20World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500042"/>
            <a:ext cx="9144000" cy="581697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>STUDENTSKÉ PROJEKTY 2010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>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>Ostrava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/>
            </a:r>
            <a:b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</a:b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>Střední škola stavební </a:t>
            </a:r>
            <a:b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</a:b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>a dřevozpracující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n w="28575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000" b="1" dirty="0">
              <a:ln w="28575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Arial" pitchFamily="34" charset="0"/>
              </a:rPr>
              <a:t>29.- 30.4. 2010</a:t>
            </a:r>
            <a:endParaRPr lang="cs-CZ" sz="4400" b="1" cap="all" dirty="0">
              <a:ln w="28575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Arial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6" name="hudb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072438" y="6143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Studentské projekty 09-10\Studentske_projekty_2009_2010_Špinar\foto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Studentské projekty 09-10\Studentske_projekty_2009_2010_Špinar\foto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Studentské projekty 09-10\Studentske_projekty_2009_2010_Špinar\foto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Studentské projekty 09-10\Studentske_projekty_2009_2010_Špinar\foto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raeyn\Desktop\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Studentské projekty 09-10\Studentske_projekty_2009_2010_Špinar\foto_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raeyn\Desktop\untitled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Studentské projekty 09-10\Studentske_projekty_2009_2010_Špinar\foto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raeyn\Desktop\untitledv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Studentské projekty 09-10\Studentske_projekty_2009_2010_Špinar\foto_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aeyn\Desktop\untitled.bmp"/>
          <p:cNvPicPr>
            <a:picLocks noChangeAspect="1" noChangeArrowheads="1"/>
          </p:cNvPicPr>
          <p:nvPr/>
        </p:nvPicPr>
        <p:blipFill>
          <a:blip r:embed="rId2">
            <a:lum bright="-2000" contrast="8000"/>
          </a:blip>
          <a:srcRect/>
          <a:stretch>
            <a:fillRect/>
          </a:stretch>
        </p:blipFill>
        <p:spPr bwMode="auto">
          <a:xfrm>
            <a:off x="214313" y="500063"/>
            <a:ext cx="8715375" cy="55006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Studentské projekty 09-10\Studentske_projekty_2009_2010_Špinar\foto_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Studentské projekty 09-10\Studentské projekty 2009 2010 škola\Studentské projekty 09-10 058.jpg"/>
          <p:cNvPicPr>
            <a:picLocks noChangeAspect="1" noChangeArrowheads="1"/>
          </p:cNvPicPr>
          <p:nvPr/>
        </p:nvPicPr>
        <p:blipFill>
          <a:blip r:embed="rId2" cstate="print">
            <a:lum bright="-2000" contras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Studentské projekty 09-10\Studentske_projekty_2009_2010_Špinar\foto_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Studentské projekty 09-10\Studentske_projekty_2009_2010_Špinar\foto_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Studentské projekty 09-10\Studentske_projekty_2009_2010_Špinar\foto_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Studentské projekty 09-10\Studentske_projekty_2009_2010_Špinar\foto_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Studentské projekty 09-10\Studentske_projekty_2009_2010_Špinar\foto_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foto 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Studentské projekty 09-10\Studentske_projekty_2009_2010_Špinar\foto_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tudentské projekty 09-10\Studentske_projekty_2009_2010_Špinar\foto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Studentské projekty 09-10\Studentske_projekty_2009_2010_Špinar\foto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Studentské projekty 09-10\Studentske_projekty_2009_2010_Špinar\foto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Studentské projekty 09-10\Studentske_projekty_2009_2010_Špinar\foto_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Studentské projekty 09-10\Studentske_projekty_2009_2010_Špinar\foto_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Studentské projekty 09-10\Studentske_projekty_2009_2010_Špinar\foto_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Studentské projekty 09-10\Studentske_projekty_2009_2010_Špinar\foto_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Studentské projekty 09-10\Studentske_projekty_2009_2010_Špinar\foto_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Studentské projekty 09-10\Studentske_projekty_2009_2010_Špinar\foto_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:\Studentské projekty 09-10\Studentske_projekty_2009_2010_Špinar\foto_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Studentské projekty 09-10\Studentske_projekty_2009_2010_Špinar\foto_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14422"/>
            <a:ext cx="9144000" cy="214314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n w="19050"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Děkujeme všem zúčastněným za podporu a těšíme se na další spolupráci.</a:t>
            </a:r>
            <a:endParaRPr lang="cs-CZ" b="1" dirty="0">
              <a:ln w="19050"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786063" y="3714750"/>
          <a:ext cx="3298825" cy="1582738"/>
        </p:xfrm>
        <a:graphic>
          <a:graphicData uri="http://schemas.openxmlformats.org/presentationml/2006/ole">
            <p:oleObj spid="_x0000_s24578" r:id="rId5" imgW="5057775" imgH="2247900" progId="">
              <p:embed/>
            </p:oleObj>
          </a:graphicData>
        </a:graphic>
      </p:graphicFrame>
      <p:pic>
        <p:nvPicPr>
          <p:cNvPr id="4" name="20. Harold Arlen _ George Weiss &amp; Bob Thiele - Over The Rainbow-Wonderful World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72500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raeyn\Desktop\untitled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Studentské projekty 09-10\Studentske_projekty_2009_2010_Špinar\foto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Studentské projekty 09-10\Studentske_projekty_2009_2010_Špinar\foto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Studentské projekty 09-10\Studentské projekty 2009 2010 škola\Studentské projekty 09-10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Studentské projekty 09-10\Studentske_projekty_2009_2010_Špinar\foto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raeyn\Desktop\untitled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0</Words>
  <Application>Microsoft Office PowerPoint</Application>
  <PresentationFormat>Předvádění na obrazovce (4:3)</PresentationFormat>
  <Paragraphs>0</Paragraphs>
  <Slides>39</Slides>
  <Notes>0</Notes>
  <HiddenSlides>0</HiddenSlides>
  <MMClips>2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Šablona návrhu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Calibri</vt:lpstr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raeyn</dc:creator>
  <cp:lastModifiedBy>vasickova</cp:lastModifiedBy>
  <cp:revision>46</cp:revision>
  <dcterms:created xsi:type="dcterms:W3CDTF">2010-05-31T16:10:49Z</dcterms:created>
  <dcterms:modified xsi:type="dcterms:W3CDTF">2010-06-03T09:23:49Z</dcterms:modified>
</cp:coreProperties>
</file>